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T" initials="IT" lastIdx="0" clrIdx="0">
    <p:extLst>
      <p:ext uri="{19B8F6BF-5375-455C-9EA6-DF929625EA0E}">
        <p15:presenceInfo xmlns:p15="http://schemas.microsoft.com/office/powerpoint/2012/main" userId="I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2F94-F8C8-4B95-919B-D953DED80D9D}" type="datetimeFigureOut">
              <a:rPr lang="it-IT" smtClean="0"/>
              <a:t>22/11/2016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BBD45-5710-40CF-AAC0-7B2C03AB16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4648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2F94-F8C8-4B95-919B-D953DED80D9D}" type="datetimeFigureOut">
              <a:rPr lang="it-IT" smtClean="0"/>
              <a:t>22/11/2016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BBD45-5710-40CF-AAC0-7B2C03AB16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7233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2F94-F8C8-4B95-919B-D953DED80D9D}" type="datetimeFigureOut">
              <a:rPr lang="it-IT" smtClean="0"/>
              <a:t>22/11/2016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BBD45-5710-40CF-AAC0-7B2C03AB16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2505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2F94-F8C8-4B95-919B-D953DED80D9D}" type="datetimeFigureOut">
              <a:rPr lang="it-IT" smtClean="0"/>
              <a:t>22/11/2016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BBD45-5710-40CF-AAC0-7B2C03AB16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2826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2F94-F8C8-4B95-919B-D953DED80D9D}" type="datetimeFigureOut">
              <a:rPr lang="it-IT" smtClean="0"/>
              <a:t>22/11/2016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BBD45-5710-40CF-AAC0-7B2C03AB16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0005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2F94-F8C8-4B95-919B-D953DED80D9D}" type="datetimeFigureOut">
              <a:rPr lang="it-IT" smtClean="0"/>
              <a:t>22/11/2016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BBD45-5710-40CF-AAC0-7B2C03AB16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6106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2F94-F8C8-4B95-919B-D953DED80D9D}" type="datetimeFigureOut">
              <a:rPr lang="it-IT" smtClean="0"/>
              <a:t>22/11/2016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BBD45-5710-40CF-AAC0-7B2C03AB16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7725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2F94-F8C8-4B95-919B-D953DED80D9D}" type="datetimeFigureOut">
              <a:rPr lang="it-IT" smtClean="0"/>
              <a:t>22/11/2016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BBD45-5710-40CF-AAC0-7B2C03AB16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2758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2F94-F8C8-4B95-919B-D953DED80D9D}" type="datetimeFigureOut">
              <a:rPr lang="it-IT" smtClean="0"/>
              <a:t>22/11/2016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BBD45-5710-40CF-AAC0-7B2C03AB16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2874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2F94-F8C8-4B95-919B-D953DED80D9D}" type="datetimeFigureOut">
              <a:rPr lang="it-IT" smtClean="0"/>
              <a:t>22/11/2016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BBD45-5710-40CF-AAC0-7B2C03AB16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7261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2F94-F8C8-4B95-919B-D953DED80D9D}" type="datetimeFigureOut">
              <a:rPr lang="it-IT" smtClean="0"/>
              <a:t>22/11/2016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BBD45-5710-40CF-AAC0-7B2C03AB16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9581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A2F94-F8C8-4B95-919B-D953DED80D9D}" type="datetimeFigureOut">
              <a:rPr lang="it-IT" smtClean="0"/>
              <a:t>22/11/2016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BBD45-5710-40CF-AAC0-7B2C03AB16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2615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980661" y="914398"/>
            <a:ext cx="3193774" cy="1245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95" y="0"/>
            <a:ext cx="12284765" cy="699768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10" name="CasellaDiTesto 9"/>
          <p:cNvSpPr txBox="1"/>
          <p:nvPr/>
        </p:nvSpPr>
        <p:spPr>
          <a:xfrm>
            <a:off x="4026331" y="1604873"/>
            <a:ext cx="3538332" cy="1477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Gennaio: </a:t>
            </a:r>
            <a:endParaRPr lang="it-IT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Pubblicazione bando Erasmus+ per studio</a:t>
            </a:r>
          </a:p>
          <a:p>
            <a:pPr algn="ctr"/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Pubblicazione bando double </a:t>
            </a:r>
            <a:r>
              <a:rPr lang="it-IT" dirty="0" err="1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degree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Torino/Bordeaux </a:t>
            </a:r>
            <a:endParaRPr lang="it-IT" dirty="0">
              <a:solidFill>
                <a:schemeClr val="accent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8396904" y="270681"/>
            <a:ext cx="3313044" cy="20313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Febbraio: </a:t>
            </a:r>
            <a:endParaRPr lang="it-IT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Chiusura bando Erasmus+ per studio</a:t>
            </a:r>
          </a:p>
          <a:p>
            <a:pPr algn="ctr"/>
            <a:r>
              <a:rPr lang="it-IT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it-IT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Pubblicazione bando </a:t>
            </a:r>
            <a:r>
              <a:rPr lang="it-IT" dirty="0" err="1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Region</a:t>
            </a:r>
            <a:r>
              <a:rPr lang="it-IT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Latinoamericana</a:t>
            </a:r>
          </a:p>
          <a:p>
            <a:pPr algn="ctr"/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Chiusura bando double </a:t>
            </a:r>
            <a:r>
              <a:rPr lang="it-IT" dirty="0" err="1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degree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Torino/Bordeaux </a:t>
            </a:r>
            <a:endParaRPr lang="it-IT" dirty="0">
              <a:solidFill>
                <a:schemeClr val="accent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4" name="Connettore diritto 13"/>
          <p:cNvCxnSpPr/>
          <p:nvPr/>
        </p:nvCxnSpPr>
        <p:spPr>
          <a:xfrm>
            <a:off x="8733183" y="2611875"/>
            <a:ext cx="0" cy="5553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/>
        </p:nvSpPr>
        <p:spPr>
          <a:xfrm>
            <a:off x="8701273" y="4901597"/>
            <a:ext cx="2970321" cy="17543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Aprile: </a:t>
            </a:r>
            <a:endParaRPr lang="it-IT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it-IT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Pubblicazione bando China </a:t>
            </a:r>
            <a:r>
              <a:rPr lang="it-IT" dirty="0" err="1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it-IT" dirty="0" err="1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tudies</a:t>
            </a:r>
            <a:r>
              <a:rPr lang="it-IT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double </a:t>
            </a:r>
            <a:r>
              <a:rPr lang="it-IT" dirty="0" err="1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degree</a:t>
            </a:r>
            <a:r>
              <a:rPr lang="it-IT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/>
            <a:r>
              <a:rPr lang="it-IT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Chiusura </a:t>
            </a:r>
            <a:r>
              <a:rPr lang="it-IT" dirty="0" err="1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applications</a:t>
            </a:r>
            <a:r>
              <a:rPr lang="it-IT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per </a:t>
            </a:r>
            <a:r>
              <a:rPr lang="it-IT" dirty="0" err="1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Engaging</a:t>
            </a:r>
            <a:r>
              <a:rPr lang="it-IT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err="1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conflict</a:t>
            </a:r>
            <a:endParaRPr lang="it-IT" dirty="0" smtClean="0"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5883518" y="3270381"/>
            <a:ext cx="2194997" cy="33855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Maggio: </a:t>
            </a:r>
            <a:endParaRPr lang="it-IT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Pubblicazione bando double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degree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Torino/Rabat</a:t>
            </a:r>
          </a:p>
          <a:p>
            <a:pPr algn="ctr"/>
            <a:r>
              <a:rPr lang="it-IT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it-IT" sz="1600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CHINAMED BUSINESS PROGRAM</a:t>
            </a:r>
          </a:p>
          <a:p>
            <a:pPr marL="285750" indent="-285750" algn="ctr">
              <a:buFontTx/>
              <a:buChar char="-"/>
            </a:pPr>
            <a:r>
              <a:rPr lang="it-IT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Chiusura </a:t>
            </a:r>
            <a:r>
              <a:rPr lang="it-IT" dirty="0" err="1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applications</a:t>
            </a:r>
            <a:r>
              <a:rPr lang="it-IT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err="1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ToChina</a:t>
            </a:r>
            <a:r>
              <a:rPr lang="it-IT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it-IT" dirty="0" err="1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ToMideast</a:t>
            </a:r>
            <a:r>
              <a:rPr lang="it-IT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algn="ctr"/>
            <a:r>
              <a:rPr lang="it-IT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err="1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ToIndia</a:t>
            </a:r>
            <a:endParaRPr lang="it-IT" dirty="0"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2893748" y="4363024"/>
            <a:ext cx="2730503" cy="227754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Giugno: </a:t>
            </a:r>
            <a:endParaRPr lang="it-IT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Pubblicazione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bando double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degree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Torino/Lione </a:t>
            </a:r>
          </a:p>
          <a:p>
            <a:pPr algn="ctr"/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it-IT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WOLVERHAMPTON SUMMER SCHOOL</a:t>
            </a:r>
          </a:p>
          <a:p>
            <a:pPr algn="ctr"/>
            <a:r>
              <a:rPr lang="it-IT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it-IT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Apertura bando </a:t>
            </a:r>
            <a:r>
              <a:rPr lang="it-IT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tesi all’estero </a:t>
            </a:r>
            <a:endParaRPr lang="it-IT" dirty="0"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338127" y="905423"/>
            <a:ext cx="2955234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Settembre: </a:t>
            </a:r>
            <a:endParaRPr lang="it-IT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Pubblicazione bando Erasmus+ for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Traineeship</a:t>
            </a:r>
            <a:endParaRPr lang="it-IT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it-IT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it-IT" sz="1600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REGION EUROPE </a:t>
            </a:r>
          </a:p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Chiusura bando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double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degreeTorino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/Lione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4035370" y="315491"/>
            <a:ext cx="2937040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Ottobre </a:t>
            </a:r>
            <a:r>
              <a:rPr lang="it-IT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endParaRPr lang="it-IT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Chiusura bando Erasmus+ for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Traineeship</a:t>
            </a:r>
            <a:endParaRPr lang="it-IT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Ovale 14"/>
          <p:cNvSpPr/>
          <p:nvPr/>
        </p:nvSpPr>
        <p:spPr>
          <a:xfrm>
            <a:off x="338127" y="5363159"/>
            <a:ext cx="2590643" cy="1194867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Legenda</a:t>
            </a:r>
            <a:r>
              <a:rPr lang="it-IT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algn="ctr"/>
            <a:r>
              <a:rPr lang="it-IT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it-IT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triennali </a:t>
            </a:r>
            <a:r>
              <a:rPr lang="it-IT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 magistrali</a:t>
            </a:r>
            <a:endParaRPr lang="it-IT" sz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it-IT" sz="1200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-solo </a:t>
            </a:r>
            <a:r>
              <a:rPr lang="it-IT" sz="1200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triennali</a:t>
            </a:r>
          </a:p>
          <a:p>
            <a:pPr algn="ctr"/>
            <a:r>
              <a:rPr lang="it-IT" sz="12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it-IT" sz="12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it-IT" sz="12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aureandi e neolaureati in triennale</a:t>
            </a:r>
            <a:endParaRPr lang="it-IT" sz="1200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it-IT" sz="1200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-solo magistrali </a:t>
            </a:r>
            <a:endParaRPr lang="it-IT" sz="1200" dirty="0"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97730" y="3074501"/>
            <a:ext cx="2160218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Luglio: </a:t>
            </a:r>
            <a:endParaRPr lang="it-IT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Chiusura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bando double </a:t>
            </a:r>
            <a:r>
              <a:rPr lang="it-IT" dirty="0" err="1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degree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Torino/Rabat </a:t>
            </a:r>
            <a:endParaRPr lang="it-IT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it-IT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Chiusura bando </a:t>
            </a:r>
            <a:r>
              <a:rPr lang="it-IT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tesi all’estero </a:t>
            </a:r>
          </a:p>
        </p:txBody>
      </p:sp>
      <p:sp>
        <p:nvSpPr>
          <p:cNvPr id="44" name="Rettangolo 43"/>
          <p:cNvSpPr/>
          <p:nvPr/>
        </p:nvSpPr>
        <p:spPr>
          <a:xfrm>
            <a:off x="2726267" y="3399447"/>
            <a:ext cx="315725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 SEMESTRE</a:t>
            </a:r>
            <a:endParaRPr lang="it-IT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7" name="Rettangolo 46"/>
          <p:cNvSpPr/>
          <p:nvPr/>
        </p:nvSpPr>
        <p:spPr>
          <a:xfrm>
            <a:off x="314773" y="167201"/>
            <a:ext cx="30143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SEMESTRE</a:t>
            </a:r>
            <a:endParaRPr lang="it-IT" sz="3600" dirty="0">
              <a:solidFill>
                <a:schemeClr val="accent1">
                  <a:lumMod val="20000"/>
                  <a:lumOff val="8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" name="CasellaDiTesto 48"/>
          <p:cNvSpPr txBox="1"/>
          <p:nvPr/>
        </p:nvSpPr>
        <p:spPr>
          <a:xfrm>
            <a:off x="8542678" y="2658737"/>
            <a:ext cx="3167270" cy="2031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Marzo: </a:t>
            </a:r>
            <a:endParaRPr lang="it-IT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it-IT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Chiusura bando </a:t>
            </a:r>
            <a:r>
              <a:rPr lang="it-IT" dirty="0" err="1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Region</a:t>
            </a:r>
            <a:r>
              <a:rPr lang="it-IT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Latinoamericana</a:t>
            </a:r>
          </a:p>
          <a:p>
            <a:pPr algn="ctr"/>
            <a:r>
              <a:rPr lang="it-IT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it-IT" dirty="0" err="1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Summer</a:t>
            </a:r>
            <a:r>
              <a:rPr lang="it-IT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err="1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schools</a:t>
            </a:r>
            <a:r>
              <a:rPr lang="it-IT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err="1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applications</a:t>
            </a:r>
            <a:r>
              <a:rPr lang="it-IT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it-IT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err="1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Engaging</a:t>
            </a:r>
            <a:r>
              <a:rPr lang="it-IT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err="1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conflict</a:t>
            </a:r>
            <a:r>
              <a:rPr lang="it-IT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it-IT" dirty="0" err="1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ToMideast</a:t>
            </a:r>
            <a:r>
              <a:rPr lang="it-IT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it-IT" dirty="0" err="1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ToChina</a:t>
            </a:r>
            <a:r>
              <a:rPr lang="it-IT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it-IT" dirty="0" err="1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ToIndia</a:t>
            </a:r>
            <a:endParaRPr lang="it-IT" dirty="0"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" name="Freccia a destra 50"/>
          <p:cNvSpPr/>
          <p:nvPr/>
        </p:nvSpPr>
        <p:spPr>
          <a:xfrm>
            <a:off x="3361123" y="857311"/>
            <a:ext cx="665207" cy="330200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2" name="Freccia in giù 51"/>
          <p:cNvSpPr/>
          <p:nvPr/>
        </p:nvSpPr>
        <p:spPr>
          <a:xfrm>
            <a:off x="4570096" y="1258109"/>
            <a:ext cx="295518" cy="477558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3" name="Freccia a destra 52"/>
          <p:cNvSpPr/>
          <p:nvPr/>
        </p:nvSpPr>
        <p:spPr>
          <a:xfrm>
            <a:off x="7653867" y="1735667"/>
            <a:ext cx="743037" cy="424436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4" name="Freccia in giù 53"/>
          <p:cNvSpPr/>
          <p:nvPr/>
        </p:nvSpPr>
        <p:spPr>
          <a:xfrm>
            <a:off x="10955867" y="2325437"/>
            <a:ext cx="327484" cy="468563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5" name="Freccia in giù 54"/>
          <p:cNvSpPr/>
          <p:nvPr/>
        </p:nvSpPr>
        <p:spPr>
          <a:xfrm>
            <a:off x="10955867" y="4605867"/>
            <a:ext cx="279899" cy="397933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7" name="Freccia a sinistra 56"/>
          <p:cNvSpPr/>
          <p:nvPr/>
        </p:nvSpPr>
        <p:spPr>
          <a:xfrm>
            <a:off x="8068564" y="5647999"/>
            <a:ext cx="642661" cy="312593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8" name="Freccia a sinistra 57"/>
          <p:cNvSpPr/>
          <p:nvPr/>
        </p:nvSpPr>
        <p:spPr>
          <a:xfrm>
            <a:off x="5503890" y="5960592"/>
            <a:ext cx="642910" cy="262408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9" name="Freccia a sinistra 58"/>
          <p:cNvSpPr/>
          <p:nvPr/>
        </p:nvSpPr>
        <p:spPr>
          <a:xfrm>
            <a:off x="2620068" y="4529360"/>
            <a:ext cx="502043" cy="275166"/>
          </a:xfrm>
          <a:prstGeom prst="lef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112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169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Tema di Office</vt:lpstr>
      <vt:lpstr>Presentazione standard di PowerPoint</vt:lpstr>
    </vt:vector>
  </TitlesOfParts>
  <Company>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IT</dc:creator>
  <cp:lastModifiedBy>IT</cp:lastModifiedBy>
  <cp:revision>16</cp:revision>
  <cp:lastPrinted>2016-11-22T10:37:05Z</cp:lastPrinted>
  <dcterms:created xsi:type="dcterms:W3CDTF">2016-11-14T14:06:21Z</dcterms:created>
  <dcterms:modified xsi:type="dcterms:W3CDTF">2016-11-22T11:31:32Z</dcterms:modified>
</cp:coreProperties>
</file>